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0"/>
  </p:notesMasterIdLst>
  <p:sldIdLst>
    <p:sldId id="279" r:id="rId2"/>
    <p:sldId id="257" r:id="rId3"/>
    <p:sldId id="258" r:id="rId4"/>
    <p:sldId id="259" r:id="rId5"/>
    <p:sldId id="260" r:id="rId6"/>
    <p:sldId id="261" r:id="rId7"/>
    <p:sldId id="266" r:id="rId8"/>
    <p:sldId id="265" r:id="rId9"/>
    <p:sldId id="263" r:id="rId10"/>
    <p:sldId id="271" r:id="rId11"/>
    <p:sldId id="269" r:id="rId12"/>
    <p:sldId id="273" r:id="rId13"/>
    <p:sldId id="270" r:id="rId14"/>
    <p:sldId id="274" r:id="rId15"/>
    <p:sldId id="275" r:id="rId16"/>
    <p:sldId id="276" r:id="rId17"/>
    <p:sldId id="277" r:id="rId18"/>
    <p:sldId id="27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26" autoAdjust="0"/>
    <p:restoredTop sz="86520" autoAdjust="0"/>
  </p:normalViewPr>
  <p:slideViewPr>
    <p:cSldViewPr>
      <p:cViewPr varScale="1">
        <p:scale>
          <a:sx n="84" d="100"/>
          <a:sy n="84" d="100"/>
        </p:scale>
        <p:origin x="66" y="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D0ACA3-50F7-43A3-A409-415D530D5A90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DF9FE8-175D-4429-A0C9-293BF726A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604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F9FE8-175D-4429-A0C9-293BF726ACB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0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02.12.2014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5336320"/>
            <a:ext cx="6182072" cy="1224136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Презентацию выполнила: руководитель школьного краеведческого музея Христофорова М.Н.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МОУ </a:t>
            </a:r>
            <a:r>
              <a:rPr lang="ru-RU" b="1" dirty="0" err="1" smtClean="0">
                <a:solidFill>
                  <a:srgbClr val="C00000"/>
                </a:solidFill>
              </a:rPr>
              <a:t>Бологовская</a:t>
            </a:r>
            <a:r>
              <a:rPr lang="ru-RU" b="1" dirty="0" smtClean="0">
                <a:solidFill>
                  <a:srgbClr val="C00000"/>
                </a:solidFill>
              </a:rPr>
              <a:t> СОШ </a:t>
            </a:r>
            <a:endParaRPr lang="ru-RU" b="1" dirty="0" smtClean="0">
              <a:solidFill>
                <a:srgbClr val="C00000"/>
              </a:solidFill>
            </a:endParaRPr>
          </a:p>
          <a:p>
            <a:pPr algn="ctr"/>
            <a:r>
              <a:rPr lang="ru-RU" b="1" dirty="0" err="1" smtClean="0">
                <a:solidFill>
                  <a:srgbClr val="C00000"/>
                </a:solidFill>
              </a:rPr>
              <a:t>Андреапольский</a:t>
            </a:r>
            <a:r>
              <a:rPr lang="ru-RU" b="1" dirty="0" smtClean="0">
                <a:solidFill>
                  <a:srgbClr val="C00000"/>
                </a:solidFill>
              </a:rPr>
              <a:t> район Тверская область </a:t>
            </a:r>
            <a:r>
              <a:rPr lang="ru-RU" b="1" dirty="0" smtClean="0">
                <a:solidFill>
                  <a:srgbClr val="C00000"/>
                </a:solidFill>
              </a:rPr>
              <a:t>п. Бологово </a:t>
            </a:r>
            <a:r>
              <a:rPr lang="ru-RU" b="1" dirty="0" smtClean="0">
                <a:solidFill>
                  <a:srgbClr val="C00000"/>
                </a:solidFill>
              </a:rPr>
              <a:t>ул. </a:t>
            </a:r>
            <a:r>
              <a:rPr lang="ru-RU" b="1" dirty="0" smtClean="0">
                <a:solidFill>
                  <a:srgbClr val="C00000"/>
                </a:solidFill>
              </a:rPr>
              <a:t>Назимова д. 54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Picture 1" descr="C:\Documents and Settings\1\Рабочий стол\ФОТО СО МНОЙ\y_b507856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711" y="1988840"/>
            <a:ext cx="4572000" cy="3214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42294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Горбань Л.Н\гра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581108"/>
            <a:ext cx="4392488" cy="529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I:\Горбань Л.Н\грамот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81109"/>
            <a:ext cx="2952328" cy="529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98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1951" y="476671"/>
            <a:ext cx="46805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sz="2000" b="1" dirty="0">
                <a:solidFill>
                  <a:srgbClr val="C00000"/>
                </a:solidFill>
              </a:rPr>
              <a:t>Никто не создан для войны,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                                                                      Для боевой ночной тревоги,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                                                                    В иную даль ведут дороги,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                                                                        Что светлой радостью полны.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                                                                       Мы рождены, чтобы любить,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                                                                               Творить и думать вдохновенно,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                                                                   Заведено так во вселенной: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                                                                        Мы рождены, чтобы любить!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                             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                            В. Пашина</a:t>
            </a:r>
            <a:endParaRPr lang="ru-RU" sz="2000" b="1" dirty="0">
              <a:solidFill>
                <a:srgbClr val="C00000"/>
              </a:solidFill>
            </a:endParaRPr>
          </a:p>
          <a:p>
            <a:r>
              <a:rPr lang="ru-RU" sz="2000" b="1" dirty="0">
                <a:solidFill>
                  <a:srgbClr val="C00000"/>
                </a:solidFill>
              </a:rPr>
              <a:t> </a:t>
            </a:r>
          </a:p>
        </p:txBody>
      </p:sp>
      <p:pic>
        <p:nvPicPr>
          <p:cNvPr id="2050" name="Picture 2" descr="C:\Users\1\Documents\Notes\zashhitnikam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15371"/>
            <a:ext cx="3770988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39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59990" y="458366"/>
            <a:ext cx="38164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Многие материалы собраны в фотоальбомы "История школы", "Наши учителя", "Наши выпускники".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В нашем музее </a:t>
            </a:r>
            <a:r>
              <a:rPr lang="ru-RU" sz="2000" b="1" dirty="0" smtClean="0">
                <a:solidFill>
                  <a:srgbClr val="C00000"/>
                </a:solidFill>
              </a:rPr>
              <a:t>ведётся </a:t>
            </a:r>
            <a:r>
              <a:rPr lang="ru-RU" sz="2000" b="1" dirty="0">
                <a:solidFill>
                  <a:srgbClr val="C00000"/>
                </a:solidFill>
              </a:rPr>
              <a:t>и школьная летопись. </a:t>
            </a:r>
            <a:r>
              <a:rPr lang="ru-RU" sz="2000" b="1" dirty="0" smtClean="0">
                <a:solidFill>
                  <a:srgbClr val="C00000"/>
                </a:solidFill>
              </a:rPr>
              <a:t>Мы храним фотографии </a:t>
            </a:r>
            <a:r>
              <a:rPr lang="ru-RU" sz="2000" b="1" dirty="0">
                <a:solidFill>
                  <a:srgbClr val="C00000"/>
                </a:solidFill>
              </a:rPr>
              <a:t>учителей, детей, праздников и мероприятий.</a:t>
            </a:r>
          </a:p>
        </p:txBody>
      </p:sp>
      <p:pic>
        <p:nvPicPr>
          <p:cNvPr id="1026" name="Picture 2" descr="C:\Users\1\Desktop\Новая папка (3)\DSCF83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836712"/>
            <a:ext cx="3600001" cy="248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esktop\Новая папка (3)\DSCF83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88" y="3789040"/>
            <a:ext cx="3600000" cy="243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\Desktop\Новая папка (3)\DSCF838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89040"/>
            <a:ext cx="3660658" cy="24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1732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3005" y="548680"/>
            <a:ext cx="78829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В музее хранится </a:t>
            </a:r>
            <a:r>
              <a:rPr lang="ru-RU" sz="2400" b="1" dirty="0">
                <a:solidFill>
                  <a:srgbClr val="C00000"/>
                </a:solidFill>
              </a:rPr>
              <a:t>атрибутика пионерской организации: знамя пионерской организации, отрядные флажки, барабаны, вымпелы, рапорта пионерских </a:t>
            </a:r>
            <a:r>
              <a:rPr lang="ru-RU" sz="2400" b="1" dirty="0" smtClean="0">
                <a:solidFill>
                  <a:srgbClr val="C00000"/>
                </a:solidFill>
              </a:rPr>
              <a:t>отрядов,  </a:t>
            </a:r>
            <a:r>
              <a:rPr lang="ru-RU" sz="2400" b="1" dirty="0">
                <a:solidFill>
                  <a:srgbClr val="C00000"/>
                </a:solidFill>
              </a:rPr>
              <a:t>портрет Володи Дубинина, чьё имя носила пионерская организация нашей школы.</a:t>
            </a:r>
          </a:p>
        </p:txBody>
      </p:sp>
      <p:pic>
        <p:nvPicPr>
          <p:cNvPr id="1027" name="Picture 3" descr="C:\Users\1\Desktop\Новая папка (3)\DSCF83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62982"/>
            <a:ext cx="3600400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1\Desktop\Новая папка (3)\DSCF83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674" y="2962982"/>
            <a:ext cx="3600000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61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92696"/>
            <a:ext cx="460851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Здесь вы можете познакомиться </a:t>
            </a:r>
            <a:r>
              <a:rPr lang="ru-RU" b="1" dirty="0">
                <a:solidFill>
                  <a:srgbClr val="C00000"/>
                </a:solidFill>
              </a:rPr>
              <a:t>с фрагментом крестьянской избы, где собраны предметы домашней утвари крестьян. </a:t>
            </a:r>
            <a:r>
              <a:rPr lang="ru-RU" b="1" dirty="0" smtClean="0">
                <a:solidFill>
                  <a:srgbClr val="C00000"/>
                </a:solidFill>
              </a:rPr>
              <a:t>Сколько </a:t>
            </a:r>
            <a:r>
              <a:rPr lang="ru-RU" b="1" dirty="0">
                <a:solidFill>
                  <a:srgbClr val="C00000"/>
                </a:solidFill>
              </a:rPr>
              <a:t>интересных экспонатов у нас собрано: </a:t>
            </a:r>
            <a:r>
              <a:rPr lang="ru-RU" b="1" dirty="0" smtClean="0">
                <a:solidFill>
                  <a:srgbClr val="C00000"/>
                </a:solidFill>
              </a:rPr>
              <a:t>жернова</a:t>
            </a:r>
            <a:r>
              <a:rPr lang="ru-RU" b="1" dirty="0">
                <a:solidFill>
                  <a:srgbClr val="C00000"/>
                </a:solidFill>
              </a:rPr>
              <a:t>, квасник, </a:t>
            </a:r>
            <a:r>
              <a:rPr lang="ru-RU" b="1" dirty="0" smtClean="0">
                <a:solidFill>
                  <a:srgbClr val="C00000"/>
                </a:solidFill>
              </a:rPr>
              <a:t>картофелетёрка</a:t>
            </a:r>
            <a:r>
              <a:rPr lang="ru-RU" b="1" dirty="0">
                <a:solidFill>
                  <a:srgbClr val="C00000"/>
                </a:solidFill>
              </a:rPr>
              <a:t>, 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маслобойка, глиняные сосуды, безмен, ткацкий </a:t>
            </a:r>
            <a:r>
              <a:rPr lang="ru-RU" b="1" dirty="0" smtClean="0">
                <a:solidFill>
                  <a:srgbClr val="C00000"/>
                </a:solidFill>
              </a:rPr>
              <a:t>станок, </a:t>
            </a:r>
            <a:r>
              <a:rPr lang="ru-RU" b="1" dirty="0">
                <a:solidFill>
                  <a:srgbClr val="C00000"/>
                </a:solidFill>
              </a:rPr>
              <a:t>ухваты и чугуны, коромысло и утюги на углях, сундук. У нас есть даже прабабушка стиральной машины - </a:t>
            </a:r>
            <a:r>
              <a:rPr lang="ru-RU" b="1" dirty="0" smtClean="0">
                <a:solidFill>
                  <a:srgbClr val="C00000"/>
                </a:solidFill>
              </a:rPr>
              <a:t>стиральная </a:t>
            </a:r>
            <a:r>
              <a:rPr lang="ru-RU" b="1" dirty="0">
                <a:solidFill>
                  <a:srgbClr val="C00000"/>
                </a:solidFill>
              </a:rPr>
              <a:t>доска, и дедушка торшера - керосиновая лампа. И корзины, в которые крестьяне собирали ягоды, грибы. И ступа, на которой летала Баба-яга. Тканые половики, расшитые льняные полотенца, вязаные кружева и </a:t>
            </a:r>
            <a:r>
              <a:rPr lang="ru-RU" b="1" dirty="0" smtClean="0">
                <a:solidFill>
                  <a:srgbClr val="C00000"/>
                </a:solidFill>
              </a:rPr>
              <a:t>многое </a:t>
            </a:r>
            <a:r>
              <a:rPr lang="ru-RU" b="1" dirty="0">
                <a:solidFill>
                  <a:srgbClr val="C00000"/>
                </a:solidFill>
              </a:rPr>
              <a:t>другое.</a:t>
            </a:r>
          </a:p>
        </p:txBody>
      </p:sp>
      <p:pic>
        <p:nvPicPr>
          <p:cNvPr id="2050" name="Picture 2" descr="C:\Users\1\Desktop\Новая папка (3)\DSCF84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5" y="692697"/>
            <a:ext cx="3240360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50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Новая папка (3)\DSCF83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3888432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1\Desktop\Новая папка (3)\DSCF84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64740"/>
            <a:ext cx="3744415" cy="268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1\Desktop\Новая папка (3)\DSCF84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57409"/>
            <a:ext cx="3600000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1\Desktop\Новая папка (3)\DSCF84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57409"/>
            <a:ext cx="3744415" cy="269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00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Новая папка (3)\DSCF84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53" y="476672"/>
            <a:ext cx="3744407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1\Desktop\Новая папка (3)\DSCF84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76673"/>
            <a:ext cx="3775734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1\Desktop\Новая папка (3)\DSCF84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610848"/>
            <a:ext cx="3492203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1\Desktop\Новая папка (3)\DSCF84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53" y="3610848"/>
            <a:ext cx="3744407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43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Новая папка (3)\DSCF62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11076"/>
            <a:ext cx="3384376" cy="365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esktop\Новая папка (3)\DSCF62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529" y="2604117"/>
            <a:ext cx="3744416" cy="3665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1600" y="188639"/>
            <a:ext cx="72008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mtClean="0"/>
              <a:t>   </a:t>
            </a:r>
            <a:r>
              <a:rPr lang="ru-RU" b="1" dirty="0">
                <a:solidFill>
                  <a:srgbClr val="C00000"/>
                </a:solidFill>
              </a:rPr>
              <a:t>После посещения музея дети делятся впечатлениями не только с </a:t>
            </a:r>
            <a:r>
              <a:rPr lang="ru-RU" b="1" dirty="0" smtClean="0">
                <a:solidFill>
                  <a:srgbClr val="C00000"/>
                </a:solidFill>
              </a:rPr>
              <a:t>учителями</a:t>
            </a:r>
            <a:r>
              <a:rPr lang="ru-RU" b="1" dirty="0">
                <a:solidFill>
                  <a:srgbClr val="C00000"/>
                </a:solidFill>
              </a:rPr>
              <a:t>, но и родителями, родственниками</a:t>
            </a:r>
            <a:r>
              <a:rPr lang="ru-RU" b="1" dirty="0" smtClean="0">
                <a:solidFill>
                  <a:srgbClr val="C00000"/>
                </a:solidFill>
              </a:rPr>
              <a:t>. </a:t>
            </a:r>
            <a:r>
              <a:rPr lang="ru-RU" b="1" dirty="0">
                <a:solidFill>
                  <a:srgbClr val="C00000"/>
                </a:solidFill>
              </a:rPr>
              <a:t>Знакомясь с родным краем, его достопримечательностями, ребенок учится осознавать себя живущим в определенный временной период, в определенных этнокультурных условиях и в то же время приобщается к богатствам национальной и мировой культуры.</a:t>
            </a:r>
            <a:br>
              <a:rPr lang="ru-RU" b="1" dirty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23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ocuments\Notes\0032-032-Spasibo-za-vniman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09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Презентация «Музей-хранитель памяти родного края</a:t>
            </a:r>
            <a:r>
              <a:rPr lang="ru-RU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»</a:t>
            </a:r>
            <a:endParaRPr lang="ru-RU"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Музей-живое воплощенье                                                                                                                                                           Былых веков и дней былых,                                                                                                                                          Души и сердца отраженье                                                                                                                  В вещах знакомых и родных.                                                                                                 Храня прошедшее живое,                                                                                                      он тянет в будущее нить                                                                                                    Его служение святое-                                                                                                                  Собой века соединить.                                                                                                                                                        	(С. Истомин)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413338"/>
            <a:ext cx="5526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6173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История создания школьного краеведческого музея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4593" y="295982"/>
            <a:ext cx="3607703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C00000"/>
                </a:solidFill>
              </a:rPr>
              <a:t>Музей </a:t>
            </a:r>
            <a:r>
              <a:rPr lang="ru-RU" sz="1600" b="1" dirty="0">
                <a:solidFill>
                  <a:srgbClr val="C00000"/>
                </a:solidFill>
              </a:rPr>
              <a:t>был создан 02 ноября </a:t>
            </a:r>
            <a:r>
              <a:rPr lang="ru-RU" sz="1600" b="1" dirty="0" smtClean="0">
                <a:solidFill>
                  <a:srgbClr val="C00000"/>
                </a:solidFill>
              </a:rPr>
              <a:t>2008 года</a:t>
            </a:r>
            <a:r>
              <a:rPr lang="ru-RU" sz="1600" b="1" dirty="0">
                <a:solidFill>
                  <a:srgbClr val="C00000"/>
                </a:solidFill>
              </a:rPr>
              <a:t>.</a:t>
            </a:r>
          </a:p>
          <a:p>
            <a:r>
              <a:rPr lang="ru-RU" sz="1600" b="1" dirty="0">
                <a:solidFill>
                  <a:srgbClr val="C00000"/>
                </a:solidFill>
              </a:rPr>
              <a:t>В настоящее время в фонде музея находится  более 250 экспонатов – это предметы быта, которыми наши земляки пользовались много лет назад, некоторым экспонатам около ста лет. Собраны они учениками с помощью учителей и  местных жителей. </a:t>
            </a:r>
          </a:p>
          <a:p>
            <a:r>
              <a:rPr lang="ru-RU" sz="1600" b="1" dirty="0">
                <a:solidFill>
                  <a:srgbClr val="C00000"/>
                </a:solidFill>
              </a:rPr>
              <a:t>Среди них предметы крестьянского быта, домашняя утварь, школьное оборудование, школьная форма, книги, альбомы по истории школы, села, материалы о земляках-участниках Великой Отечественной войны и др.  </a:t>
            </a:r>
          </a:p>
        </p:txBody>
      </p:sp>
      <p:pic>
        <p:nvPicPr>
          <p:cNvPr id="1026" name="Picture 2" descr="C:\Users\1\Desktop\Новая папка (3)\DSCF84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76672"/>
            <a:ext cx="3523031" cy="375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34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216998"/>
            <a:ext cx="7704856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Экспозиция нашего музея состоит из следующих рубрик:</a:t>
            </a:r>
          </a:p>
          <a:p>
            <a:r>
              <a:rPr lang="ru-RU" sz="2800" b="1" dirty="0"/>
              <a:t> </a:t>
            </a:r>
          </a:p>
          <a:p>
            <a:r>
              <a:rPr lang="ru-RU" b="1" dirty="0"/>
              <a:t>1.	Летопись родного края.</a:t>
            </a:r>
          </a:p>
          <a:p>
            <a:r>
              <a:rPr lang="ru-RU" b="1" dirty="0"/>
              <a:t>2.	История школы.</a:t>
            </a:r>
          </a:p>
          <a:p>
            <a:r>
              <a:rPr lang="ru-RU" b="1" dirty="0"/>
              <a:t>3.	Наши земляки – участники боевых действий в Афганистане.</a:t>
            </a:r>
          </a:p>
          <a:p>
            <a:r>
              <a:rPr lang="ru-RU" b="1" dirty="0"/>
              <a:t>4.	История крестьянского быта.</a:t>
            </a:r>
          </a:p>
          <a:p>
            <a:r>
              <a:rPr lang="ru-RU" b="1" dirty="0"/>
              <a:t>5.	История пионерской организации школы.</a:t>
            </a:r>
          </a:p>
          <a:p>
            <a:r>
              <a:rPr lang="ru-RU" b="1" dirty="0"/>
              <a:t>6.	«Пусть поколения знают».</a:t>
            </a:r>
          </a:p>
          <a:p>
            <a:r>
              <a:rPr lang="ru-RU" b="1" dirty="0"/>
              <a:t>Наиболее интересные экспонаты:</a:t>
            </a:r>
          </a:p>
          <a:p>
            <a:r>
              <a:rPr lang="ru-RU" b="1" dirty="0"/>
              <a:t>- наградные документы участников Великой Отечественной войны;</a:t>
            </a:r>
          </a:p>
          <a:p>
            <a:r>
              <a:rPr lang="ru-RU" b="1" dirty="0"/>
              <a:t>- подлинные документы земляков;</a:t>
            </a:r>
          </a:p>
          <a:p>
            <a:r>
              <a:rPr lang="ru-RU" b="1" dirty="0"/>
              <a:t>- старинные монеты;</a:t>
            </a:r>
          </a:p>
          <a:p>
            <a:r>
              <a:rPr lang="ru-RU" b="1" dirty="0"/>
              <a:t>    - патефоны;</a:t>
            </a:r>
          </a:p>
          <a:p>
            <a:r>
              <a:rPr lang="ru-RU" b="1" dirty="0"/>
              <a:t>- прялка;</a:t>
            </a:r>
          </a:p>
          <a:p>
            <a:r>
              <a:rPr lang="ru-RU" b="1" dirty="0"/>
              <a:t>- ткацкий станок;</a:t>
            </a:r>
          </a:p>
          <a:p>
            <a:r>
              <a:rPr lang="ru-RU" b="1" dirty="0"/>
              <a:t>- старинная кровать (ей более 100 лет);</a:t>
            </a:r>
          </a:p>
          <a:p>
            <a:r>
              <a:rPr lang="ru-RU" b="1" dirty="0"/>
              <a:t>- детская люлька;</a:t>
            </a:r>
          </a:p>
          <a:p>
            <a:r>
              <a:rPr lang="ru-RU" b="1" dirty="0"/>
              <a:t>- символика пионерской организации.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1713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7848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 </a:t>
            </a:r>
            <a:r>
              <a:rPr lang="ru-RU" sz="1600" b="1" dirty="0">
                <a:solidFill>
                  <a:srgbClr val="C00000"/>
                </a:solidFill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</a:rPr>
              <a:t>  </a:t>
            </a:r>
            <a:r>
              <a:rPr lang="ru-RU" b="1" dirty="0" smtClean="0">
                <a:solidFill>
                  <a:srgbClr val="C00000"/>
                </a:solidFill>
              </a:rPr>
              <a:t>Отдельная </a:t>
            </a:r>
            <a:r>
              <a:rPr lang="ru-RU" b="1" dirty="0">
                <a:solidFill>
                  <a:srgbClr val="C00000"/>
                </a:solidFill>
              </a:rPr>
              <a:t>страница в музее - это Великая Отечественная война. Среди экспонатов у нас есть подлинные фотографии, документы, воспоминания ветеранов, записи бесед с ветеранами. В музее есть личные вещи бойцов: фляжки, кружка, солдатский ремень, котелок, штык от винтовки, часть гильзы от патрона, и гордость музея - кусок Брестской крепости – подарок ветеранов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  <a:r>
              <a:rPr lang="ru-RU" dirty="0"/>
              <a:t> </a:t>
            </a:r>
            <a:r>
              <a:rPr lang="ru-RU" b="1" dirty="0" smtClean="0">
                <a:solidFill>
                  <a:srgbClr val="C00000"/>
                </a:solidFill>
              </a:rPr>
              <a:t>Наш </a:t>
            </a:r>
            <a:r>
              <a:rPr lang="ru-RU" b="1" dirty="0">
                <a:solidFill>
                  <a:srgbClr val="C00000"/>
                </a:solidFill>
              </a:rPr>
              <a:t>долг сохранить светлую память о погибших в Великую Отечественную войну.</a:t>
            </a:r>
          </a:p>
        </p:txBody>
      </p:sp>
      <p:pic>
        <p:nvPicPr>
          <p:cNvPr id="1026" name="Picture 2" descr="C:\Users\1\Desktop\Новая папка (2)\DSCF83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988424"/>
            <a:ext cx="4968552" cy="346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73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Новая папка (2)\DSCF83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414867"/>
            <a:ext cx="3733332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1\Desktop\Новая папка (3)\DSCF84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448421"/>
            <a:ext cx="3502987" cy="262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1\Desktop\Новая папка (3)\DSCF848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043" y="3614508"/>
            <a:ext cx="3587078" cy="2690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1\Desktop\Новая папка (2)\DSCF838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51" y="3614508"/>
            <a:ext cx="3785559" cy="2798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48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Новая папка (3)\DSCF84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3600000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1\Desktop\Новая папка (3)\DSCF84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51" y="3550060"/>
            <a:ext cx="3672209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1\Desktop\Новая папка (3)\DSCF849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76672"/>
            <a:ext cx="4342855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1\Desktop\Новая папка (3)\DSCF845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550060"/>
            <a:ext cx="4457673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49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3" y="404665"/>
            <a:ext cx="79208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     </a:t>
            </a:r>
            <a:r>
              <a:rPr lang="ru-RU" sz="2000" b="1" dirty="0" smtClean="0">
                <a:solidFill>
                  <a:srgbClr val="C00000"/>
                </a:solidFill>
              </a:rPr>
              <a:t>Мы</a:t>
            </a:r>
            <a:r>
              <a:rPr lang="ru-RU" sz="2000" b="1" dirty="0">
                <a:solidFill>
                  <a:srgbClr val="C00000"/>
                </a:solidFill>
              </a:rPr>
              <a:t>, поколение ХХ</a:t>
            </a:r>
            <a:r>
              <a:rPr lang="en-US" sz="2000" b="1" dirty="0">
                <a:solidFill>
                  <a:srgbClr val="C00000"/>
                </a:solidFill>
              </a:rPr>
              <a:t>I</a:t>
            </a:r>
            <a:r>
              <a:rPr lang="ru-RU" sz="2000" b="1" dirty="0">
                <a:solidFill>
                  <a:srgbClr val="C00000"/>
                </a:solidFill>
              </a:rPr>
              <a:t> века должны быть благодарны тем, кто защищал нашу страну от фашистов в годы Великой Отечественной </a:t>
            </a:r>
            <a:r>
              <a:rPr lang="ru-RU" sz="2000" b="1" dirty="0" smtClean="0">
                <a:solidFill>
                  <a:srgbClr val="C00000"/>
                </a:solidFill>
              </a:rPr>
              <a:t>войны</a:t>
            </a:r>
            <a:r>
              <a:rPr lang="ru-RU" sz="2000" b="1" dirty="0">
                <a:solidFill>
                  <a:srgbClr val="C00000"/>
                </a:solidFill>
              </a:rPr>
              <a:t>. Некоторые говорят, что война прошла и больше не повторится. Они считают, что надо забыть  о тех страшных днях, жить и радоваться мирному небу над головой, каждому новому дню. </a:t>
            </a:r>
            <a:r>
              <a:rPr lang="ru-RU" sz="2000" b="1" dirty="0" smtClean="0">
                <a:solidFill>
                  <a:srgbClr val="C00000"/>
                </a:solidFill>
              </a:rPr>
              <a:t>Это неправильно. </a:t>
            </a:r>
            <a:r>
              <a:rPr lang="ru-RU" sz="2000" b="1" dirty="0">
                <a:solidFill>
                  <a:srgbClr val="C00000"/>
                </a:solidFill>
              </a:rPr>
              <a:t>М</a:t>
            </a:r>
            <a:r>
              <a:rPr lang="ru-RU" sz="2000" b="1" dirty="0" smtClean="0">
                <a:solidFill>
                  <a:srgbClr val="C00000"/>
                </a:solidFill>
              </a:rPr>
              <a:t>ы </a:t>
            </a:r>
            <a:r>
              <a:rPr lang="ru-RU" sz="2000" b="1" dirty="0">
                <a:solidFill>
                  <a:srgbClr val="C00000"/>
                </a:solidFill>
              </a:rPr>
              <a:t>должны помнить и никогда не забывать о тех героях, кто отдал жизнь за наше будущее, за свою Отчизну. Это история нашей страны и мы просто обязаны помнить об этом. </a:t>
            </a:r>
            <a:r>
              <a:rPr lang="ru-RU" sz="2000" b="1" i="1" dirty="0">
                <a:solidFill>
                  <a:srgbClr val="C00000"/>
                </a:solidFill>
              </a:rPr>
              <a:t> 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H:\Новая папка (2)\DSCF83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94894"/>
            <a:ext cx="3600000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:\Новая папка (2)\DSCF83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3594894"/>
            <a:ext cx="3600000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8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986952"/>
            <a:ext cx="388843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    Война </a:t>
            </a:r>
            <a:r>
              <a:rPr lang="ru-RU" b="1" dirty="0">
                <a:solidFill>
                  <a:srgbClr val="C00000"/>
                </a:solidFill>
              </a:rPr>
              <a:t>в Афганистане не прошла бесследно 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для нашего края. Двое наших парней проходили службу в Демократической Республике Афганистан. Они  имеют боевые награды за выполнение интернационального долга: Л.Н. Горбань и В.И. Петров.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     </a:t>
            </a:r>
            <a:r>
              <a:rPr lang="ru-RU" b="1" dirty="0">
                <a:solidFill>
                  <a:srgbClr val="C00000"/>
                </a:solidFill>
              </a:rPr>
              <a:t>В разные годы проходили службу в Афганистане жители п</a:t>
            </a:r>
            <a:r>
              <a:rPr lang="ru-RU" b="1" dirty="0" smtClean="0">
                <a:solidFill>
                  <a:srgbClr val="C00000"/>
                </a:solidFill>
              </a:rPr>
              <a:t>. Бологово </a:t>
            </a:r>
            <a:r>
              <a:rPr lang="ru-RU" b="1" dirty="0">
                <a:solidFill>
                  <a:srgbClr val="C00000"/>
                </a:solidFill>
              </a:rPr>
              <a:t>Леонид Николаевич Горбань и Виктор Ильич Петров. Они выжили в этом кошмаре, встречаются до сих пор, но не любят вспоминать о том, что им пришлось пережить, как теряли своих друзей и командиров.</a:t>
            </a:r>
          </a:p>
        </p:txBody>
      </p:sp>
      <p:pic>
        <p:nvPicPr>
          <p:cNvPr id="2050" name="Picture 2" descr="C:\Users\1\Desktop\Новая папка (3)\DSCF83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620688"/>
            <a:ext cx="4162078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\Desktop\Новая папка (3)\DSCF84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17033"/>
            <a:ext cx="4018062" cy="23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35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332</TotalTime>
  <Words>626</Words>
  <Application>Microsoft Office PowerPoint</Application>
  <PresentationFormat>Экран (4:3)</PresentationFormat>
  <Paragraphs>50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 Narrow</vt:lpstr>
      <vt:lpstr>Calibri</vt:lpstr>
      <vt:lpstr>Georgia</vt:lpstr>
      <vt:lpstr>Trebuchet MS</vt:lpstr>
      <vt:lpstr>Воздушный поток</vt:lpstr>
      <vt:lpstr>Презентацию выполнила: руководитель школьного краеведческого музея Христофорова М.Н. </vt:lpstr>
      <vt:lpstr>Презентация «Музей-хранитель памяти родного края»</vt:lpstr>
      <vt:lpstr>История создания школьного краеведческого музея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Учителя</cp:lastModifiedBy>
  <cp:revision>61</cp:revision>
  <dcterms:created xsi:type="dcterms:W3CDTF">2014-08-18T11:31:59Z</dcterms:created>
  <dcterms:modified xsi:type="dcterms:W3CDTF">2014-12-02T10:26:23Z</dcterms:modified>
</cp:coreProperties>
</file>